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F8853EC-36B6-125C-28A2-CE0E44952B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D35306B-B9E7-31F3-CFF1-A8EEA80D95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7206106-7FEC-1D2B-42D3-7E87550669B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D50618D-547B-5012-A704-B6D1132E5BF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39BA4E6-518F-9CBB-29F6-BD9C555B5A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05DE557-631C-E695-2397-038C022141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1935DE-2AE9-4413-8054-231EDA1458E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9F9C6F-C176-0F26-E7CC-E36ABC76B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B910E-FFFA-494E-AC2C-1B84151BAF7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80FF7559-E27E-43DB-E3AB-1588E40E78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706CDEF-7EFF-0DE4-8CF9-14C0C93F9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6C4ACB-6F9C-30C2-3E50-03E7F33979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E1BFF-D64A-428A-B4A9-E13B7075469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F95615F-39C9-AA1F-25C0-2DB73FB1FB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CABC4C9-E2C0-0928-1702-36ADE1E28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3E2A7D8-42F9-6EB3-25E3-5921901F3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4AA96-7D41-4466-9B36-E40FCDD03D6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290D391D-8BE0-7D86-2C46-5261BE7AF4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08007E1-A4AE-8E48-5950-CE50CB830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17BA6CF-1281-7917-09FE-291DBB5839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727DFC-E283-431C-881B-188D86E5F39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4DE5BF2-37B6-281D-78DA-5627350545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CDDA5CA-0C74-2E31-15D2-973BBD65F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FD1383-BBB8-348E-9968-871140EEB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1FB90-7264-4FCF-9980-15C3751E785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B0C6752F-A5FB-1AAF-A326-4573043DF11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D8FB5DB-F89A-EA7E-A17F-E9AA7016C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861572E-DC0D-6867-1252-323E51658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70B03B-C0AF-4586-AB03-415CA44FEDA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F535CB55-02E1-7EBE-DD62-E22DA3AEB41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65DC38-41DA-1D66-97F8-E553DFD55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3F847-104E-A560-CF7C-CB6BF1A50C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6861EF-DCF0-0919-216F-1BCBA602E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644C4-5963-2804-1121-96CDC2DE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89CE3-DED0-A8C4-DAC5-7C9F360D5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E363A-5883-DF76-492E-7F959EDA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FF818-AD6E-4971-B0DC-3FD0F68499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31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B7CA3-C6E9-3FDE-08A7-E4D739920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8D075-500A-3E06-3E42-3DAAD0DDA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F2567-6D33-9F68-3A8B-820E6732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6829-17C2-5D0C-4C8F-456D0CDB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04417-1946-B3CC-46D1-384FC749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2231-6897-48CC-AE17-283DDD3F81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62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557D5-975A-7B4B-39EC-394FDEA240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1910B-BC34-DA1A-AAB3-941FFF345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399C-226A-64AF-24CF-55D025A1F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32A7F-2C3E-CC15-6110-F3F061EC2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8A5D5-1116-5D01-75D0-ACA27AC3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03DCB-E8BD-4911-929A-14C4879EE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49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4871-491A-FA99-F8DA-476482EA1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CB91D-617B-61F5-13F7-B63EC0D0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CBE55-C35D-30F6-A077-FEC24693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5C8D0-861C-BC32-3310-89390DF5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CAC11-A6B0-E90C-4F96-F4CB7237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73194-0B50-4A56-99E4-A7A38B369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92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2ED2C-463E-A22F-DAD7-CE9458892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4FA01-08C9-5260-01A3-991394E6C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E0BCE-E545-FB31-FF31-86FF6960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CAC7E-5BAB-BE99-4544-D1E3FB35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05270-0B6B-3366-6B40-EFEF9DB3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E12BF-48DE-483D-A592-A37E938C6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8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C6207-5EC5-010A-BB4E-D9F5E7FC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9CEAA-D71C-505D-404E-44EC8DD89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5A0E6-452A-EC54-A11C-730B66281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4FCE8-8E36-499E-1DBD-28C893A7B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83E69-A7CE-B439-E2C4-0FAE0082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76D9C-9AE6-8A5F-1B7D-73060F386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1F4D0-78C4-4218-85CA-6FA7CAEDE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D22C-361A-657B-C353-C1DB4F90A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2C7E6-C9FF-AB00-44FA-775BDA033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95367-B803-226B-DC90-351A7DD91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294A2E-2BDF-1539-E838-2F98844A9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9A9CA-D4D7-5882-064F-7281835C6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4840D0-CC5F-8D48-FFAC-429336A8B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C55C6C-35E4-E440-BE55-073AEBAA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E05C7A-0D9E-474E-A2BA-B66770DF2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2DAC9-BBB5-400C-A5B7-CB57EC6EE1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91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3D91F-3816-4898-F944-216220210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75BB6-5B39-1B34-7F69-6C9E570FA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6E116-E434-90F5-B76A-27921C7B2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1AC0DA-ABF5-8D2D-BDF5-93C3F185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434B6-05A9-4F7F-A47F-D7F87D203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4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E5D0E-E4C0-60BD-D42A-F11479631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C33E11-8F37-88D5-9058-60270E45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7CD5C-E598-DFF7-74D7-2CF6757F0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017E5-DF50-43FE-A909-A1C6521D91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5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28A95-183D-47C7-B2C0-B5A4EC5E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215DD-807C-F855-6BDA-2FDF3890E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226CC-B9DF-F44F-D8C1-CE71444A3D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E13B2-B215-873F-B480-E3F67999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6418-D16B-E74C-C914-2B6DDFE7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23CAA-3BBF-4249-4050-36559B165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7EB8D-ADE5-417B-A7DC-6ED8CCEE0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73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3EAEB-C39B-2E15-4149-0C20D8EC3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857398-9688-1A58-C6EF-1B5851E2A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62671-13CC-2776-9290-E8D7C07E0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44D01-723E-B215-AB19-73FD199C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092AF-C71B-BA57-6292-7F0A5BE8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7E3C7-43F2-2682-3904-F55806DDB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D4C90-0C22-425F-BDCF-EBF41BD2D0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19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AA79AF-134D-5CD6-6B16-609B05492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65CC29-F3C9-8393-857F-CB3E6F59F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51C446-A345-FAC3-18A5-3C95314926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8AE121-A8D0-0363-1EF3-17B2822310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BA0CD03-DC1E-C2AD-B891-2A4A9BBB74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916FD9-59E0-4714-B7F6-037AF0A89F6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31E604E-76DF-084B-6331-9022073FDC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Group 14, the Carbon Group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0BC1B365-BCA1-AC62-8190-4E729B58D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92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14—The Carbon Group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DDC2D3C1-6186-89A6-6F8B-7C094AEC84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55725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 nonmetal carbon exists as an element in several forms.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A45BD1F-46C6-5B71-E6C6-D17F58EA7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E94F7AC1-5F21-A031-92F7-C7E80B721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22525"/>
            <a:ext cx="3505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You’re familiar with two of them—diamond and graphite. 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34FA2C0D-6334-E49E-6C1B-C0FA3FA0D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3" y="1981200"/>
            <a:ext cx="3944937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312FC900-7B00-D394-907A-AF699E25B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92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14—The Carbon Group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310DC7F4-C96A-EFCC-CA48-8AEA748D8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90650"/>
            <a:ext cx="7391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Carbon also is found in all living things.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BB0D9434-9F74-F2C2-C8E9-F888232B8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457C368D-1115-8BC4-AA41-5044AED80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EED17BD8-39B8-9D11-B235-C71E4526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01850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Carbon is followed by the metalloid silicon, an abundant element contained in sand.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2746B5C0-DBBC-AD34-1CA0-D87D92286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44850"/>
            <a:ext cx="8229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Sand contains ground up particles of minerals such as quartz, which is composed of silicon and oxygen. 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010A8440-A4D6-292F-597B-D1D473C36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22825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Glass is an important product made from sand.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2" grpId="0"/>
      <p:bldP spid="4103" grpId="0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7A310910-D559-859D-2DD6-41B049490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92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14—The Carbon Group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51BBB665-2F1C-ED7C-BB03-A449C357A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Silicon and its Group 14 neighbor, germanium, are metalloids.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EB63ED36-DC44-5356-5AE0-9E2606022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92ECAB31-C1FB-597D-9EC8-25D5DBF5C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60625"/>
            <a:ext cx="5486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They are used in electronics as semiconductors. 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051036BD-B646-4F5B-8C2D-7CFAF2812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508375"/>
            <a:ext cx="5105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semiconductor</a:t>
            </a: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 doesn’t conduct electricity as well as metal, but does conduct electricity better than a nonmetal.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129" name="Picture 9">
            <a:extLst>
              <a:ext uri="{FF2B5EF4-FFF2-40B4-BE49-F238E27FC236}">
                <a16:creationId xmlns:a16="http://schemas.microsoft.com/office/drawing/2014/main" id="{A980117E-8B4C-53C4-88BC-6B63C8602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057400"/>
            <a:ext cx="2965450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Text Box 10">
            <a:extLst>
              <a:ext uri="{FF2B5EF4-FFF2-40B4-BE49-F238E27FC236}">
                <a16:creationId xmlns:a16="http://schemas.microsoft.com/office/drawing/2014/main" id="{4075FCA7-AB3D-3B04-4A6F-178480C9A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3962400"/>
            <a:ext cx="47656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</a:pPr>
            <a:endParaRPr lang="en-GB" altLang="en-US" sz="3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  <p:bldP spid="5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099B5EC0-A713-6BF9-4125-1C93DD606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6292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Group 14—The Carbon Group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B3B4203D-6C19-BCEB-5F4C-4630FDBBE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848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Tin and lead are the two heaviest elements in Group 14.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CB6B8912-230B-3083-ABC0-E79B52DBE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0"/>
            <a:ext cx="3592513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Representative Elements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AD60DA20-B9DD-833D-2A53-4F9DB90AB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43125"/>
            <a:ext cx="8153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Lead is used to protect your torso during dental X rays.</a:t>
            </a:r>
            <a:r>
              <a:rPr lang="en-US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957F8BA4-6F12-0C86-FD5D-FB398FD8A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070225"/>
            <a:ext cx="79248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It also is used in car batteries, low-milting alloys, protective shielding around nuclear reactors, and containers used for storing and transporting radioactive materials. 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41D0CA9A-CD57-E977-869D-8D2D0E292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3625"/>
            <a:ext cx="79248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solidFill>
                  <a:schemeClr val="bg1"/>
                </a:solidFill>
                <a:latin typeface="Times New Roman" panose="02020603050405020304" pitchFamily="18" charset="0"/>
              </a:rPr>
              <a:t>Tin is used in pewter, toothpaste, and the coating on steel cans used for food.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0" grpId="0"/>
      <p:bldP spid="6151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2F55EBC-9D87-F023-62E9-366C81C07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279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Group 14, the Carbon Group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14, the Carbon Group</dc:title>
  <dc:creator>CIC1</dc:creator>
  <cp:lastModifiedBy>Nayan GRIFFITHS</cp:lastModifiedBy>
  <cp:revision>4</cp:revision>
  <dcterms:created xsi:type="dcterms:W3CDTF">2005-08-21T21:17:32Z</dcterms:created>
  <dcterms:modified xsi:type="dcterms:W3CDTF">2023-05-23T21:50:23Z</dcterms:modified>
</cp:coreProperties>
</file>